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jpeg" ContentType="image/jpeg"/>
  <Default Extension="JPG" ContentType="image/.jp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92" r:id="rId3"/>
    <p:sldId id="299" r:id="rId5"/>
    <p:sldId id="297" r:id="rId6"/>
    <p:sldId id="261" r:id="rId7"/>
    <p:sldId id="298" r:id="rId8"/>
    <p:sldId id="276" r:id="rId9"/>
    <p:sldId id="293" r:id="rId10"/>
    <p:sldId id="300" r:id="rId11"/>
    <p:sldId id="295" r:id="rId12"/>
    <p:sldId id="28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4400"/>
    <a:srgbClr val="446992"/>
    <a:srgbClr val="AEC2D8"/>
    <a:srgbClr val="98432A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DCAF9ED-07DC-4A11-8D7F-57B35C25682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839" autoAdjust="0"/>
  </p:normalViewPr>
  <p:slideViewPr>
    <p:cSldViewPr snapToGrid="0" showGuides="1">
      <p:cViewPr varScale="1">
        <p:scale>
          <a:sx n="78" d="100"/>
          <a:sy n="78" d="100"/>
        </p:scale>
        <p:origin x="878" y="67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customXml" Target="../customXml/item3.xml"/><Relationship Id="rId20" Type="http://schemas.openxmlformats.org/officeDocument/2006/relationships/customXml" Target="../customXml/item2.xml"/><Relationship Id="rId2" Type="http://schemas.openxmlformats.org/officeDocument/2006/relationships/theme" Target="theme/theme1.xml"/><Relationship Id="rId19" Type="http://schemas.openxmlformats.org/officeDocument/2006/relationships/customXml" Target="../customXml/item1.xml"/><Relationship Id="rId18" Type="http://schemas.microsoft.com/office/2018/10/relationships/authors" Target="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wdp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</a:fld>
            <a:endParaRPr lang="en-US" altLang="zh-C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33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2" name="Shape 31"/>
          <p:cNvPicPr>
            <a:picLocks noChangeAspect="1"/>
          </p:cNvPicPr>
          <p:nvPr userDrawn="1"/>
        </p:nvPicPr>
        <p:blipFill>
          <a:blip r:embed="rId3" cstate="print"/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4292" y="731520"/>
            <a:ext cx="5029200" cy="32918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/>
          <p:cNvCxnSpPr/>
          <p:nvPr userDrawn="1"/>
        </p:nvCxnSpPr>
        <p:spPr>
          <a:xfrm>
            <a:off x="1168533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/>
          <p:cNvSpPr>
            <a:spLocks noGrp="1"/>
          </p:cNvSpPr>
          <p:nvPr>
            <p:ph type="body" sz="quarter" idx="28"/>
          </p:nvPr>
        </p:nvSpPr>
        <p:spPr>
          <a:xfrm>
            <a:off x="1260894" y="4172084"/>
            <a:ext cx="4912598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  <a:endParaRPr lang="en-US" altLang="zh-CN" noProof="0"/>
          </a:p>
        </p:txBody>
      </p:sp>
      <p:sp>
        <p:nvSpPr>
          <p:cNvPr id="47" name="Content placeholder 47"/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  <a:endParaRPr lang="en-US" altLang="zh-CN" noProof="0" dirty="0"/>
          </a:p>
        </p:txBody>
      </p:sp>
      <p:sp>
        <p:nvSpPr>
          <p:cNvPr id="9" name="Freeform: Shape 11"/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0" y="2860787"/>
            <a:ext cx="2004570" cy="3676532"/>
          </a:xfrm>
          <a:custGeom>
            <a:avLst/>
            <a:gdLst>
              <a:gd name="connsiteX0" fmla="*/ 417538 w 2004570"/>
              <a:gd name="connsiteY0" fmla="*/ 0 h 3676532"/>
              <a:gd name="connsiteX1" fmla="*/ 2004570 w 2004570"/>
              <a:gd name="connsiteY1" fmla="*/ 925683 h 3676532"/>
              <a:gd name="connsiteX2" fmla="*/ 2004570 w 2004570"/>
              <a:gd name="connsiteY2" fmla="*/ 2763949 h 3676532"/>
              <a:gd name="connsiteX3" fmla="*/ 413202 w 2004570"/>
              <a:gd name="connsiteY3" fmla="*/ 3676532 h 3676532"/>
              <a:gd name="connsiteX4" fmla="*/ 0 w 2004570"/>
              <a:gd name="connsiteY4" fmla="*/ 3439338 h 3676532"/>
              <a:gd name="connsiteX5" fmla="*/ 0 w 2004570"/>
              <a:gd name="connsiteY5" fmla="*/ 24107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04570" h="3676532">
                <a:moveTo>
                  <a:pt x="417538" y="0"/>
                </a:moveTo>
                <a:lnTo>
                  <a:pt x="2004570" y="925683"/>
                </a:lnTo>
                <a:lnTo>
                  <a:pt x="2004570" y="2763949"/>
                </a:lnTo>
                <a:lnTo>
                  <a:pt x="413202" y="3676532"/>
                </a:lnTo>
                <a:lnTo>
                  <a:pt x="0" y="3439338"/>
                </a:lnTo>
                <a:lnTo>
                  <a:pt x="0" y="2410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flipH="1">
            <a:off x="657773" y="5253270"/>
            <a:ext cx="1710765" cy="1621875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4"/>
          <p:cNvSpPr/>
          <p:nvPr userDrawn="1"/>
        </p:nvSpPr>
        <p:spPr>
          <a:xfrm flipH="1">
            <a:off x="2275432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465576" y="1499616"/>
            <a:ext cx="7955280" cy="1335024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4"/>
          </p:nvPr>
        </p:nvSpPr>
        <p:spPr>
          <a:xfrm>
            <a:off x="3465576" y="3108960"/>
            <a:ext cx="4572000" cy="3108960"/>
          </a:xfrm>
        </p:spPr>
        <p:txBody>
          <a:bodyPr/>
          <a:lstStyle>
            <a:lvl1pPr marL="511810" indent="-511810">
              <a:buFont typeface="+mj-lt"/>
              <a:buAutoNum type="arabicPeriod"/>
              <a:defRPr sz="1800"/>
            </a:lvl1pPr>
            <a:lvl2pPr marL="1097280" indent="-511810">
              <a:buFont typeface="+mj-lt"/>
              <a:buAutoNum type="alphaLcPeriod"/>
              <a:defRPr sz="1800"/>
            </a:lvl2pPr>
            <a:lvl3pPr marL="1645920" indent="-511810">
              <a:buFont typeface="+mj-lt"/>
              <a:buAutoNum type="romanLcPeriod"/>
              <a:defRPr sz="1800"/>
            </a:lvl3pPr>
            <a:lvl4pPr marL="2194560" indent="-511810">
              <a:buFont typeface="+mj-lt"/>
              <a:buAutoNum type="arabicParenR"/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229600" y="3108960"/>
            <a:ext cx="3017520" cy="310896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41"/>
          </p:nvPr>
        </p:nvSpPr>
        <p:spPr>
          <a:xfrm>
            <a:off x="3465576" y="6217920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  <p:sp>
        <p:nvSpPr>
          <p:cNvPr id="2" name="Freeform: Shape 12"/>
          <p:cNvSpPr/>
          <p:nvPr userDrawn="1"/>
        </p:nvSpPr>
        <p:spPr>
          <a:xfrm>
            <a:off x="1198465" y="958947"/>
            <a:ext cx="1544735" cy="174369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/>
          <p:cNvSpPr/>
          <p:nvPr userDrawn="1"/>
        </p:nvSpPr>
        <p:spPr>
          <a:xfrm>
            <a:off x="326738" y="0"/>
            <a:ext cx="1544359" cy="1254845"/>
          </a:xfrm>
          <a:custGeom>
            <a:avLst/>
            <a:gdLst>
              <a:gd name="connsiteX0" fmla="*/ 0 w 1544359"/>
              <a:gd name="connsiteY0" fmla="*/ 0 h 1254845"/>
              <a:gd name="connsiteX1" fmla="*/ 1544359 w 1544359"/>
              <a:gd name="connsiteY1" fmla="*/ 0 h 1254845"/>
              <a:gd name="connsiteX2" fmla="*/ 1543519 w 1544359"/>
              <a:gd name="connsiteY2" fmla="*/ 822090 h 1254845"/>
              <a:gd name="connsiteX3" fmla="*/ 772206 w 1544359"/>
              <a:gd name="connsiteY3" fmla="*/ 1254845 h 1254845"/>
              <a:gd name="connsiteX4" fmla="*/ 0 w 1544359"/>
              <a:gd name="connsiteY4" fmla="*/ 822027 h 125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4359" h="1254845">
                <a:moveTo>
                  <a:pt x="0" y="0"/>
                </a:moveTo>
                <a:lnTo>
                  <a:pt x="1544359" y="0"/>
                </a:lnTo>
                <a:lnTo>
                  <a:pt x="1543519" y="822090"/>
                </a:lnTo>
                <a:lnTo>
                  <a:pt x="772206" y="1254845"/>
                </a:lnTo>
                <a:lnTo>
                  <a:pt x="0" y="82202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/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/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/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/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/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/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/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Hexagon 21"/>
          <p:cNvSpPr/>
          <p:nvPr userDrawn="1"/>
        </p:nvSpPr>
        <p:spPr>
          <a:xfrm>
            <a:off x="2757266" y="2493385"/>
            <a:ext cx="1467568" cy="1305975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rgbClr val="D84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/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/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/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Hexagon 28"/>
          <p:cNvSpPr/>
          <p:nvPr userDrawn="1"/>
        </p:nvSpPr>
        <p:spPr>
          <a:xfrm>
            <a:off x="396269" y="251164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/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Hexagon 21"/>
          <p:cNvSpPr/>
          <p:nvPr userDrawn="1"/>
        </p:nvSpPr>
        <p:spPr>
          <a:xfrm>
            <a:off x="5150156" y="5261378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Hexagon 21"/>
          <p:cNvSpPr/>
          <p:nvPr userDrawn="1"/>
        </p:nvSpPr>
        <p:spPr>
          <a:xfrm>
            <a:off x="3948599" y="3206642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6035040" y="731520"/>
            <a:ext cx="5394960" cy="2103120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47" descr="Click icon to add picture"/>
          <p:cNvSpPr>
            <a:spLocks noGrp="1"/>
          </p:cNvSpPr>
          <p:nvPr>
            <p:ph type="body" sz="quarter" idx="27"/>
          </p:nvPr>
        </p:nvSpPr>
        <p:spPr>
          <a:xfrm>
            <a:off x="6035040" y="3108960"/>
            <a:ext cx="5394960" cy="18797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40" name="Freeform 39"/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-1" fmla="*/ 43961 w 732607"/>
              <a:gd name="connsiteY0-2" fmla="*/ 8793 h 1266696"/>
              <a:gd name="connsiteX1-3" fmla="*/ 372701 w 732607"/>
              <a:gd name="connsiteY1-4" fmla="*/ 0 h 1266696"/>
              <a:gd name="connsiteX2-5" fmla="*/ 732607 w 732607"/>
              <a:gd name="connsiteY2-6" fmla="*/ 633348 h 1266696"/>
              <a:gd name="connsiteX3-7" fmla="*/ 372701 w 732607"/>
              <a:gd name="connsiteY3-8" fmla="*/ 1266696 h 1266696"/>
              <a:gd name="connsiteX4-9" fmla="*/ 0 w 732607"/>
              <a:gd name="connsiteY4-10" fmla="*/ 1266696 h 1266696"/>
              <a:gd name="connsiteX5" fmla="*/ 43961 w 732607"/>
              <a:gd name="connsiteY5" fmla="*/ 8793 h 1266696"/>
              <a:gd name="connsiteX0-11" fmla="*/ 8792 w 697438"/>
              <a:gd name="connsiteY0-12" fmla="*/ 8793 h 1266696"/>
              <a:gd name="connsiteX1-13" fmla="*/ 337532 w 697438"/>
              <a:gd name="connsiteY1-14" fmla="*/ 0 h 1266696"/>
              <a:gd name="connsiteX2-15" fmla="*/ 697438 w 697438"/>
              <a:gd name="connsiteY2-16" fmla="*/ 633348 h 1266696"/>
              <a:gd name="connsiteX3-17" fmla="*/ 337532 w 697438"/>
              <a:gd name="connsiteY3-18" fmla="*/ 1266696 h 1266696"/>
              <a:gd name="connsiteX4-19" fmla="*/ 0 w 697438"/>
              <a:gd name="connsiteY4-20" fmla="*/ 1266696 h 1266696"/>
              <a:gd name="connsiteX5-21" fmla="*/ 8792 w 697438"/>
              <a:gd name="connsiteY5-22" fmla="*/ 8793 h 126669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914400" y="3429000"/>
            <a:ext cx="4206240" cy="2377440"/>
          </a:xfrm>
        </p:spPr>
        <p:txBody>
          <a:bodyPr anchor="t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4"/>
          <p:cNvSpPr>
            <a:spLocks noGrp="1"/>
          </p:cNvSpPr>
          <p:nvPr>
            <p:ph sz="quarter" idx="35"/>
          </p:nvPr>
        </p:nvSpPr>
        <p:spPr>
          <a:xfrm>
            <a:off x="5394325" y="3429000"/>
            <a:ext cx="3475038" cy="2378075"/>
          </a:xfrm>
        </p:spPr>
        <p:txBody>
          <a:bodyPr anchor="ctr"/>
          <a:lstStyle>
            <a:lvl1pPr marL="347345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: Shape 4"/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/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6" name="Freeform: Shape 15"/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9" name="Freeform 28"/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/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/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  <p:sp>
        <p:nvSpPr>
          <p:cNvPr id="8" name="Freeform 7"/>
          <p:cNvSpPr/>
          <p:nvPr userDrawn="1"/>
        </p:nvSpPr>
        <p:spPr>
          <a:xfrm>
            <a:off x="7325349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/>
          <p:cNvSpPr/>
          <p:nvPr userDrawn="1"/>
        </p:nvSpPr>
        <p:spPr>
          <a:xfrm>
            <a:off x="9416816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12"/>
          <p:cNvSpPr/>
          <p:nvPr userDrawn="1"/>
        </p:nvSpPr>
        <p:spPr>
          <a:xfrm>
            <a:off x="1571157" y="505838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8" name="Freeform 17"/>
          <p:cNvSpPr/>
          <p:nvPr userDrawn="1"/>
        </p:nvSpPr>
        <p:spPr>
          <a:xfrm>
            <a:off x="521034" y="0"/>
            <a:ext cx="1911968" cy="866964"/>
          </a:xfrm>
          <a:custGeom>
            <a:avLst/>
            <a:gdLst>
              <a:gd name="connsiteX0" fmla="*/ 0 w 1911968"/>
              <a:gd name="connsiteY0" fmla="*/ 0 h 866964"/>
              <a:gd name="connsiteX1" fmla="*/ 1911968 w 1911968"/>
              <a:gd name="connsiteY1" fmla="*/ 0 h 866964"/>
              <a:gd name="connsiteX2" fmla="*/ 1911621 w 1911968"/>
              <a:gd name="connsiteY2" fmla="*/ 335832 h 866964"/>
              <a:gd name="connsiteX3" fmla="*/ 956364 w 1911968"/>
              <a:gd name="connsiteY3" fmla="*/ 866964 h 866964"/>
              <a:gd name="connsiteX4" fmla="*/ 0 w 1911968"/>
              <a:gd name="connsiteY4" fmla="*/ 335755 h 866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968" h="866964">
                <a:moveTo>
                  <a:pt x="0" y="0"/>
                </a:moveTo>
                <a:lnTo>
                  <a:pt x="1911968" y="0"/>
                </a:lnTo>
                <a:lnTo>
                  <a:pt x="1911621" y="335832"/>
                </a:lnTo>
                <a:lnTo>
                  <a:pt x="956364" y="866964"/>
                </a:lnTo>
                <a:lnTo>
                  <a:pt x="0" y="335755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98464" y="731520"/>
            <a:ext cx="5029200" cy="3291840"/>
          </a:xfrm>
        </p:spPr>
        <p:txBody>
          <a:bodyPr anchor="b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47" descr="Click icon to add picture"/>
          <p:cNvSpPr>
            <a:spLocks noGrp="1"/>
          </p:cNvSpPr>
          <p:nvPr>
            <p:ph type="body" sz="quarter" idx="28"/>
          </p:nvPr>
        </p:nvSpPr>
        <p:spPr>
          <a:xfrm>
            <a:off x="6117336" y="4172084"/>
            <a:ext cx="4910328" cy="10058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  <a:endParaRPr lang="en-US" altLang="zh-CN" noProof="0"/>
          </a:p>
        </p:txBody>
      </p:sp>
      <p:sp>
        <p:nvSpPr>
          <p:cNvPr id="2" name="Freeform: Shape 5"/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Freeform: Shape 6"/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5" name="Freeform: Shape 7"/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Freeform: Shape 11"/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7" name="Straight Connector 2"/>
          <p:cNvCxnSpPr/>
          <p:nvPr userDrawn="1"/>
        </p:nvCxnSpPr>
        <p:spPr>
          <a:xfrm>
            <a:off x="5998709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879765" y="-10376"/>
            <a:ext cx="10794247" cy="1864808"/>
            <a:chOff x="879765" y="-10376"/>
            <a:chExt cx="10794247" cy="1864808"/>
          </a:xfrm>
        </p:grpSpPr>
        <p:sp>
          <p:nvSpPr>
            <p:cNvPr id="12" name="Freeform: Shape 12"/>
            <p:cNvSpPr/>
            <p:nvPr/>
          </p:nvSpPr>
          <p:spPr>
            <a:xfrm>
              <a:off x="8893126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-1" fmla="*/ 2187388 w 4387647"/>
                <a:gd name="connsiteY0-2" fmla="*/ 0 h 5032188"/>
                <a:gd name="connsiteX1-3" fmla="*/ 4386729 w 4387647"/>
                <a:gd name="connsiteY1-4" fmla="*/ 1261035 h 5032188"/>
                <a:gd name="connsiteX2-5" fmla="*/ 4384192 w 4387647"/>
                <a:gd name="connsiteY2-6" fmla="*/ 3783287 h 5032188"/>
                <a:gd name="connsiteX3-7" fmla="*/ 2193365 w 4387647"/>
                <a:gd name="connsiteY3-8" fmla="*/ 5032188 h 5032188"/>
                <a:gd name="connsiteX4-9" fmla="*/ 0 w 4387647"/>
                <a:gd name="connsiteY4-10" fmla="*/ 3783106 h 5032188"/>
                <a:gd name="connsiteX5-11" fmla="*/ 0 w 4387647"/>
                <a:gd name="connsiteY5-12" fmla="*/ 1267012 h 5032188"/>
                <a:gd name="connsiteX6-13" fmla="*/ 2187388 w 4387647"/>
                <a:gd name="connsiteY6-14" fmla="*/ 0 h 50321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7" name="Freeform: Shape 12"/>
            <p:cNvSpPr/>
            <p:nvPr/>
          </p:nvSpPr>
          <p:spPr>
            <a:xfrm>
              <a:off x="5985740" y="345168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-1" fmla="*/ 2187388 w 4387647"/>
                <a:gd name="connsiteY0-2" fmla="*/ 0 h 5032188"/>
                <a:gd name="connsiteX1-3" fmla="*/ 4386729 w 4387647"/>
                <a:gd name="connsiteY1-4" fmla="*/ 1261035 h 5032188"/>
                <a:gd name="connsiteX2-5" fmla="*/ 4384192 w 4387647"/>
                <a:gd name="connsiteY2-6" fmla="*/ 3783287 h 5032188"/>
                <a:gd name="connsiteX3-7" fmla="*/ 2193365 w 4387647"/>
                <a:gd name="connsiteY3-8" fmla="*/ 5032188 h 5032188"/>
                <a:gd name="connsiteX4-9" fmla="*/ 0 w 4387647"/>
                <a:gd name="connsiteY4-10" fmla="*/ 3783106 h 5032188"/>
                <a:gd name="connsiteX5-11" fmla="*/ 0 w 4387647"/>
                <a:gd name="connsiteY5-12" fmla="*/ 1267012 h 5032188"/>
                <a:gd name="connsiteX6-13" fmla="*/ 2187388 w 4387647"/>
                <a:gd name="connsiteY6-14" fmla="*/ 0 h 50321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8" name="Freeform 6"/>
            <p:cNvSpPr/>
            <p:nvPr/>
          </p:nvSpPr>
          <p:spPr>
            <a:xfrm>
              <a:off x="5255120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7"/>
            <p:cNvSpPr/>
            <p:nvPr/>
          </p:nvSpPr>
          <p:spPr>
            <a:xfrm>
              <a:off x="6710252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: Shape 12"/>
            <p:cNvSpPr/>
            <p:nvPr/>
          </p:nvSpPr>
          <p:spPr>
            <a:xfrm>
              <a:off x="1610385" y="35193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-1" fmla="*/ 2187388 w 4387647"/>
                <a:gd name="connsiteY0-2" fmla="*/ 0 h 5032188"/>
                <a:gd name="connsiteX1-3" fmla="*/ 4386729 w 4387647"/>
                <a:gd name="connsiteY1-4" fmla="*/ 1261035 h 5032188"/>
                <a:gd name="connsiteX2-5" fmla="*/ 4384192 w 4387647"/>
                <a:gd name="connsiteY2-6" fmla="*/ 3783287 h 5032188"/>
                <a:gd name="connsiteX3-7" fmla="*/ 2193365 w 4387647"/>
                <a:gd name="connsiteY3-8" fmla="*/ 5032188 h 5032188"/>
                <a:gd name="connsiteX4-9" fmla="*/ 0 w 4387647"/>
                <a:gd name="connsiteY4-10" fmla="*/ 3783106 h 5032188"/>
                <a:gd name="connsiteX5-11" fmla="*/ 0 w 4387647"/>
                <a:gd name="connsiteY5-12" fmla="*/ 1267012 h 5032188"/>
                <a:gd name="connsiteX6-13" fmla="*/ 2187388 w 4387647"/>
                <a:gd name="connsiteY6-14" fmla="*/ 0 h 50321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noFill/>
            <a:ln w="1905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  <p:sp>
          <p:nvSpPr>
            <p:cNvPr id="11" name="Freeform 9"/>
            <p:cNvSpPr/>
            <p:nvPr/>
          </p:nvSpPr>
          <p:spPr>
            <a:xfrm>
              <a:off x="879765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2336512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8160084" y="-10376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9615216" y="0"/>
              <a:ext cx="1330247" cy="603188"/>
            </a:xfrm>
            <a:custGeom>
              <a:avLst/>
              <a:gdLst>
                <a:gd name="connsiteX0" fmla="*/ 0 w 1911968"/>
                <a:gd name="connsiteY0" fmla="*/ 0 h 866964"/>
                <a:gd name="connsiteX1" fmla="*/ 1911968 w 1911968"/>
                <a:gd name="connsiteY1" fmla="*/ 0 h 866964"/>
                <a:gd name="connsiteX2" fmla="*/ 1911621 w 1911968"/>
                <a:gd name="connsiteY2" fmla="*/ 335832 h 866964"/>
                <a:gd name="connsiteX3" fmla="*/ 956364 w 1911968"/>
                <a:gd name="connsiteY3" fmla="*/ 866964 h 866964"/>
                <a:gd name="connsiteX4" fmla="*/ 0 w 1911968"/>
                <a:gd name="connsiteY4" fmla="*/ 335755 h 866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968" h="866964">
                  <a:moveTo>
                    <a:pt x="0" y="0"/>
                  </a:moveTo>
                  <a:lnTo>
                    <a:pt x="1911968" y="0"/>
                  </a:lnTo>
                  <a:lnTo>
                    <a:pt x="1911621" y="335832"/>
                  </a:lnTo>
                  <a:lnTo>
                    <a:pt x="956364" y="866964"/>
                  </a:lnTo>
                  <a:lnTo>
                    <a:pt x="0" y="33575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2"/>
            <p:cNvSpPr/>
            <p:nvPr/>
          </p:nvSpPr>
          <p:spPr>
            <a:xfrm>
              <a:off x="10342958" y="320527"/>
              <a:ext cx="1331054" cy="1502495"/>
            </a:xfrm>
            <a:custGeom>
              <a:avLst/>
              <a:gdLst>
                <a:gd name="connsiteX0" fmla="*/ 2187388 w 4398682"/>
                <a:gd name="connsiteY0" fmla="*/ 0 h 5032188"/>
                <a:gd name="connsiteX1" fmla="*/ 4386729 w 4398682"/>
                <a:gd name="connsiteY1" fmla="*/ 1261035 h 5032188"/>
                <a:gd name="connsiteX2" fmla="*/ 4398682 w 4398682"/>
                <a:gd name="connsiteY2" fmla="*/ 3789083 h 5032188"/>
                <a:gd name="connsiteX3" fmla="*/ 2193365 w 4398682"/>
                <a:gd name="connsiteY3" fmla="*/ 5032188 h 5032188"/>
                <a:gd name="connsiteX4" fmla="*/ 0 w 4398682"/>
                <a:gd name="connsiteY4" fmla="*/ 3783106 h 5032188"/>
                <a:gd name="connsiteX5" fmla="*/ 0 w 4398682"/>
                <a:gd name="connsiteY5" fmla="*/ 1267012 h 5032188"/>
                <a:gd name="connsiteX6" fmla="*/ 2187388 w 4398682"/>
                <a:gd name="connsiteY6" fmla="*/ 0 h 5032188"/>
                <a:gd name="connsiteX0-1" fmla="*/ 2187388 w 4387647"/>
                <a:gd name="connsiteY0-2" fmla="*/ 0 h 5032188"/>
                <a:gd name="connsiteX1-3" fmla="*/ 4386729 w 4387647"/>
                <a:gd name="connsiteY1-4" fmla="*/ 1261035 h 5032188"/>
                <a:gd name="connsiteX2-5" fmla="*/ 4384192 w 4387647"/>
                <a:gd name="connsiteY2-6" fmla="*/ 3783287 h 5032188"/>
                <a:gd name="connsiteX3-7" fmla="*/ 2193365 w 4387647"/>
                <a:gd name="connsiteY3-8" fmla="*/ 5032188 h 5032188"/>
                <a:gd name="connsiteX4-9" fmla="*/ 0 w 4387647"/>
                <a:gd name="connsiteY4-10" fmla="*/ 3783106 h 5032188"/>
                <a:gd name="connsiteX5-11" fmla="*/ 0 w 4387647"/>
                <a:gd name="connsiteY5-12" fmla="*/ 1267012 h 5032188"/>
                <a:gd name="connsiteX6-13" fmla="*/ 2187388 w 4387647"/>
                <a:gd name="connsiteY6-14" fmla="*/ 0 h 50321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4387647" h="5032188">
                  <a:moveTo>
                    <a:pt x="2187388" y="0"/>
                  </a:moveTo>
                  <a:lnTo>
                    <a:pt x="4386729" y="1261035"/>
                  </a:lnTo>
                  <a:cubicBezTo>
                    <a:pt x="4390713" y="2103718"/>
                    <a:pt x="4380208" y="2940604"/>
                    <a:pt x="4384192" y="3783287"/>
                  </a:cubicBezTo>
                  <a:lnTo>
                    <a:pt x="2193365" y="5032188"/>
                  </a:lnTo>
                  <a:lnTo>
                    <a:pt x="0" y="3783106"/>
                  </a:lnTo>
                  <a:lnTo>
                    <a:pt x="0" y="1267012"/>
                  </a:lnTo>
                  <a:lnTo>
                    <a:pt x="218738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800" noProof="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87168"/>
            <a:ext cx="4572000" cy="3383280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20" y="2487168"/>
            <a:ext cx="5029200" cy="33832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3000" y="3200400"/>
            <a:ext cx="5029200" cy="2743200"/>
          </a:xfrm>
        </p:spPr>
        <p:txBody>
          <a:bodyPr anchor="t"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0" name="Picture Placeholder 31"/>
          <p:cNvPicPr>
            <a:picLocks noChangeAspect="1"/>
          </p:cNvPicPr>
          <p:nvPr userDrawn="1"/>
        </p:nvPicPr>
        <p:blipFill>
          <a:blip r:embed="rId2" cstate="print"/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accent5">
              <a:alpha val="30000"/>
            </a:schemeClr>
          </a:solidFill>
        </p:spPr>
      </p:pic>
      <p:sp>
        <p:nvSpPr>
          <p:cNvPr id="7" name="Content placeholder 47"/>
          <p:cNvSpPr>
            <a:spLocks noGrp="1"/>
          </p:cNvSpPr>
          <p:nvPr>
            <p:ph type="pic" sz="quarter" idx="47" hasCustomPrompt="1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  <a:endParaRPr lang="en-US" altLang="zh-CN" noProof="0" dirty="0"/>
          </a:p>
        </p:txBody>
      </p:sp>
      <p:sp>
        <p:nvSpPr>
          <p:cNvPr id="27" name="Content placeholder 47" descr="Click icon to add picture"/>
          <p:cNvSpPr>
            <a:spLocks noGrp="1"/>
          </p:cNvSpPr>
          <p:nvPr>
            <p:ph type="body" sz="quarter" idx="28"/>
          </p:nvPr>
        </p:nvSpPr>
        <p:spPr>
          <a:xfrm>
            <a:off x="1261872" y="2240280"/>
            <a:ext cx="5029200" cy="7602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text styles</a:t>
            </a:r>
            <a:endParaRPr lang="en-US" altLang="zh-CN" noProof="0"/>
          </a:p>
        </p:txBody>
      </p:sp>
      <p:sp>
        <p:nvSpPr>
          <p:cNvPr id="5" name="Freeform: Shape 25"/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11"/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9" name="Straight Connector 2"/>
          <p:cNvCxnSpPr/>
          <p:nvPr userDrawn="1"/>
        </p:nvCxnSpPr>
        <p:spPr>
          <a:xfrm>
            <a:off x="1142663" y="2282891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/>
          <p:cNvSpPr>
            <a:spLocks noGrp="1"/>
          </p:cNvSpPr>
          <p:nvPr>
            <p:ph type="title"/>
          </p:nvPr>
        </p:nvSpPr>
        <p:spPr>
          <a:xfrm>
            <a:off x="914400" y="731520"/>
            <a:ext cx="4663440" cy="17373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60" y="731520"/>
            <a:ext cx="5486400" cy="17373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30"/>
          </p:nvPr>
        </p:nvSpPr>
        <p:spPr>
          <a:xfrm>
            <a:off x="914400" y="2743200"/>
            <a:ext cx="8348472" cy="337413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reeform: Shape 5"/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/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/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14400" y="731520"/>
            <a:ext cx="393192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4400" y="3108960"/>
            <a:ext cx="3931920" cy="26517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54"/>
          </p:nvPr>
        </p:nvSpPr>
        <p:spPr>
          <a:xfrm>
            <a:off x="5745002" y="0"/>
            <a:ext cx="6446999" cy="6858000"/>
          </a:xfrm>
          <a:custGeom>
            <a:avLst/>
            <a:gdLst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  <p:sp>
        <p:nvSpPr>
          <p:cNvPr id="2" name="Freeform: Shape 1"/>
          <p:cNvSpPr/>
          <p:nvPr userDrawn="1"/>
        </p:nvSpPr>
        <p:spPr>
          <a:xfrm>
            <a:off x="5203802" y="480395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reeform: Shape 19"/>
          <p:cNvSpPr/>
          <p:nvPr userDrawn="1"/>
        </p:nvSpPr>
        <p:spPr>
          <a:xfrm>
            <a:off x="8517470" y="2248218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/>
          <p:cNvSpPr/>
          <p:nvPr userDrawn="1"/>
        </p:nvSpPr>
        <p:spPr>
          <a:xfrm>
            <a:off x="9578882" y="460803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/>
          <p:cNvSpPr/>
          <p:nvPr userDrawn="1"/>
        </p:nvSpPr>
        <p:spPr>
          <a:xfrm>
            <a:off x="9522496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/>
          <p:cNvSpPr/>
          <p:nvPr userDrawn="1"/>
        </p:nvSpPr>
        <p:spPr>
          <a:xfrm>
            <a:off x="11034052" y="3709992"/>
            <a:ext cx="117318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914400" y="1060704"/>
            <a:ext cx="7132320" cy="1773936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345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56"/>
          </p:nvPr>
        </p:nvSpPr>
        <p:spPr>
          <a:xfrm>
            <a:off x="4754880" y="3108960"/>
            <a:ext cx="3291840" cy="2651760"/>
          </a:xfrm>
        </p:spPr>
        <p:txBody>
          <a:bodyPr/>
          <a:lstStyle>
            <a:lvl1pPr marL="0" indent="0">
              <a:buNone/>
              <a:defRPr sz="1800"/>
            </a:lvl1pPr>
            <a:lvl2pPr marL="347345">
              <a:defRPr sz="1800"/>
            </a:lvl2pPr>
            <a:lvl3pPr marL="731520">
              <a:defRPr sz="1800"/>
            </a:lvl3pPr>
            <a:lvl4pPr marL="1097280"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57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/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47"/>
          <p:cNvSpPr>
            <a:spLocks noGrp="1" noChangeAspect="1"/>
          </p:cNvSpPr>
          <p:nvPr>
            <p:ph type="pic" sz="quarter" idx="48"/>
          </p:nvPr>
        </p:nvSpPr>
        <p:spPr>
          <a:xfrm>
            <a:off x="914400" y="539496"/>
            <a:ext cx="5025207" cy="577900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/>
              <a:t>Click icon to add picture</a:t>
            </a:r>
            <a:endParaRPr lang="en-US" altLang="zh-CN" noProof="0" dirty="0"/>
          </a:p>
        </p:txBody>
      </p:sp>
      <p:pic>
        <p:nvPicPr>
          <p:cNvPr id="7" name="Shape 33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352010" y="4038403"/>
            <a:ext cx="1438713" cy="1645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-1" fmla="*/ 0 w 4816475"/>
              <a:gd name="connsiteY0-2" fmla="*/ 2407443 h 4814886"/>
              <a:gd name="connsiteX1-3" fmla="*/ 2199402 w 4816475"/>
              <a:gd name="connsiteY1-4" fmla="*/ 243840 h 4814886"/>
              <a:gd name="connsiteX2-5" fmla="*/ 3612753 w 4816475"/>
              <a:gd name="connsiteY2-6" fmla="*/ 0 h 4814886"/>
              <a:gd name="connsiteX3-7" fmla="*/ 4816475 w 4816475"/>
              <a:gd name="connsiteY3-8" fmla="*/ 2407443 h 4814886"/>
              <a:gd name="connsiteX4-9" fmla="*/ 3612753 w 4816475"/>
              <a:gd name="connsiteY4-10" fmla="*/ 4814886 h 4814886"/>
              <a:gd name="connsiteX5-11" fmla="*/ 1203722 w 4816475"/>
              <a:gd name="connsiteY5-12" fmla="*/ 4814886 h 4814886"/>
              <a:gd name="connsiteX6-13" fmla="*/ 0 w 4816475"/>
              <a:gd name="connsiteY6-14" fmla="*/ 2407443 h 4814886"/>
              <a:gd name="connsiteX0-15" fmla="*/ 0 w 4816475"/>
              <a:gd name="connsiteY0-16" fmla="*/ 2163603 h 4571046"/>
              <a:gd name="connsiteX1-17" fmla="*/ 2199402 w 4816475"/>
              <a:gd name="connsiteY1-18" fmla="*/ 0 h 4571046"/>
              <a:gd name="connsiteX2-19" fmla="*/ 4608433 w 4816475"/>
              <a:gd name="connsiteY2-20" fmla="*/ 721360 h 4571046"/>
              <a:gd name="connsiteX3-21" fmla="*/ 4816475 w 4816475"/>
              <a:gd name="connsiteY3-22" fmla="*/ 2163603 h 4571046"/>
              <a:gd name="connsiteX4-23" fmla="*/ 3612753 w 4816475"/>
              <a:gd name="connsiteY4-24" fmla="*/ 4571046 h 4571046"/>
              <a:gd name="connsiteX5-25" fmla="*/ 1203722 w 4816475"/>
              <a:gd name="connsiteY5-26" fmla="*/ 4571046 h 4571046"/>
              <a:gd name="connsiteX6-27" fmla="*/ 0 w 4816475"/>
              <a:gd name="connsiteY6-28" fmla="*/ 2163603 h 4571046"/>
              <a:gd name="connsiteX0-29" fmla="*/ 0 w 4958715"/>
              <a:gd name="connsiteY0-30" fmla="*/ 2163603 h 4571046"/>
              <a:gd name="connsiteX1-31" fmla="*/ 2199402 w 4958715"/>
              <a:gd name="connsiteY1-32" fmla="*/ 0 h 4571046"/>
              <a:gd name="connsiteX2-33" fmla="*/ 4608433 w 4958715"/>
              <a:gd name="connsiteY2-34" fmla="*/ 721360 h 4571046"/>
              <a:gd name="connsiteX3-35" fmla="*/ 4958715 w 4958715"/>
              <a:gd name="connsiteY3-36" fmla="*/ 2803683 h 4571046"/>
              <a:gd name="connsiteX4-37" fmla="*/ 3612753 w 4958715"/>
              <a:gd name="connsiteY4-38" fmla="*/ 4571046 h 4571046"/>
              <a:gd name="connsiteX5-39" fmla="*/ 1203722 w 4958715"/>
              <a:gd name="connsiteY5-40" fmla="*/ 4571046 h 4571046"/>
              <a:gd name="connsiteX6-41" fmla="*/ 0 w 4958715"/>
              <a:gd name="connsiteY6-42" fmla="*/ 2163603 h 4571046"/>
              <a:gd name="connsiteX0-43" fmla="*/ 0 w 4916043"/>
              <a:gd name="connsiteY0-44" fmla="*/ 1273587 h 4571046"/>
              <a:gd name="connsiteX1-45" fmla="*/ 2156730 w 4916043"/>
              <a:gd name="connsiteY1-46" fmla="*/ 0 h 4571046"/>
              <a:gd name="connsiteX2-47" fmla="*/ 4565761 w 4916043"/>
              <a:gd name="connsiteY2-48" fmla="*/ 721360 h 4571046"/>
              <a:gd name="connsiteX3-49" fmla="*/ 4916043 w 4916043"/>
              <a:gd name="connsiteY3-50" fmla="*/ 2803683 h 4571046"/>
              <a:gd name="connsiteX4-51" fmla="*/ 3570081 w 4916043"/>
              <a:gd name="connsiteY4-52" fmla="*/ 4571046 h 4571046"/>
              <a:gd name="connsiteX5-53" fmla="*/ 1161050 w 4916043"/>
              <a:gd name="connsiteY5-54" fmla="*/ 4571046 h 4571046"/>
              <a:gd name="connsiteX6-55" fmla="*/ 0 w 4916043"/>
              <a:gd name="connsiteY6-56" fmla="*/ 1273587 h 4571046"/>
              <a:gd name="connsiteX0-57" fmla="*/ 0 w 4916043"/>
              <a:gd name="connsiteY0-58" fmla="*/ 1273587 h 4571046"/>
              <a:gd name="connsiteX1-59" fmla="*/ 2156730 w 4916043"/>
              <a:gd name="connsiteY1-60" fmla="*/ 0 h 4571046"/>
              <a:gd name="connsiteX2-61" fmla="*/ 4565761 w 4916043"/>
              <a:gd name="connsiteY2-62" fmla="*/ 721360 h 4571046"/>
              <a:gd name="connsiteX3-63" fmla="*/ 4916043 w 4916043"/>
              <a:gd name="connsiteY3-64" fmla="*/ 2803683 h 4571046"/>
              <a:gd name="connsiteX4-65" fmla="*/ 3570081 w 4916043"/>
              <a:gd name="connsiteY4-66" fmla="*/ 4571046 h 4571046"/>
              <a:gd name="connsiteX5-67" fmla="*/ 21098 w 4916043"/>
              <a:gd name="connsiteY5-68" fmla="*/ 3815142 h 4571046"/>
              <a:gd name="connsiteX6-69" fmla="*/ 0 w 4916043"/>
              <a:gd name="connsiteY6-70" fmla="*/ 1273587 h 4571046"/>
              <a:gd name="connsiteX0-71" fmla="*/ 0 w 4916043"/>
              <a:gd name="connsiteY0-72" fmla="*/ 1273587 h 5066346"/>
              <a:gd name="connsiteX1-73" fmla="*/ 2156730 w 4916043"/>
              <a:gd name="connsiteY1-74" fmla="*/ 0 h 5066346"/>
              <a:gd name="connsiteX2-75" fmla="*/ 4565761 w 4916043"/>
              <a:gd name="connsiteY2-76" fmla="*/ 721360 h 5066346"/>
              <a:gd name="connsiteX3-77" fmla="*/ 4916043 w 4916043"/>
              <a:gd name="connsiteY3-78" fmla="*/ 2803683 h 5066346"/>
              <a:gd name="connsiteX4-79" fmla="*/ 2236581 w 4916043"/>
              <a:gd name="connsiteY4-80" fmla="*/ 5066346 h 5066346"/>
              <a:gd name="connsiteX5-81" fmla="*/ 21098 w 4916043"/>
              <a:gd name="connsiteY5-82" fmla="*/ 3815142 h 5066346"/>
              <a:gd name="connsiteX6-83" fmla="*/ 0 w 4916043"/>
              <a:gd name="connsiteY6-84" fmla="*/ 1273587 h 5066346"/>
              <a:gd name="connsiteX0-85" fmla="*/ 0 w 4565761"/>
              <a:gd name="connsiteY0-86" fmla="*/ 1273587 h 5066346"/>
              <a:gd name="connsiteX1-87" fmla="*/ 2156730 w 4565761"/>
              <a:gd name="connsiteY1-88" fmla="*/ 0 h 5066346"/>
              <a:gd name="connsiteX2-89" fmla="*/ 4565761 w 4565761"/>
              <a:gd name="connsiteY2-90" fmla="*/ 721360 h 5066346"/>
              <a:gd name="connsiteX3-91" fmla="*/ 4405503 w 4565761"/>
              <a:gd name="connsiteY3-92" fmla="*/ 3801903 h 5066346"/>
              <a:gd name="connsiteX4-93" fmla="*/ 2236581 w 4565761"/>
              <a:gd name="connsiteY4-94" fmla="*/ 5066346 h 5066346"/>
              <a:gd name="connsiteX5-95" fmla="*/ 21098 w 4565761"/>
              <a:gd name="connsiteY5-96" fmla="*/ 3815142 h 5066346"/>
              <a:gd name="connsiteX6-97" fmla="*/ 0 w 4565761"/>
              <a:gd name="connsiteY6-98" fmla="*/ 1273587 h 5066346"/>
              <a:gd name="connsiteX0-99" fmla="*/ 0 w 4405503"/>
              <a:gd name="connsiteY0-100" fmla="*/ 1273587 h 5066346"/>
              <a:gd name="connsiteX1-101" fmla="*/ 2156730 w 4405503"/>
              <a:gd name="connsiteY1-102" fmla="*/ 0 h 5066346"/>
              <a:gd name="connsiteX2-103" fmla="*/ 4398121 w 4405503"/>
              <a:gd name="connsiteY2-104" fmla="*/ 1277620 h 5066346"/>
              <a:gd name="connsiteX3-105" fmla="*/ 4405503 w 4405503"/>
              <a:gd name="connsiteY3-106" fmla="*/ 3801903 h 5066346"/>
              <a:gd name="connsiteX4-107" fmla="*/ 2236581 w 4405503"/>
              <a:gd name="connsiteY4-108" fmla="*/ 5066346 h 5066346"/>
              <a:gd name="connsiteX5-109" fmla="*/ 21098 w 4405503"/>
              <a:gd name="connsiteY5-110" fmla="*/ 3815142 h 5066346"/>
              <a:gd name="connsiteX6-111" fmla="*/ 0 w 4405503"/>
              <a:gd name="connsiteY6-112" fmla="*/ 1273587 h 50663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3" name="Freeform: Shape 11"/>
          <p:cNvSpPr/>
          <p:nvPr userDrawn="1"/>
        </p:nvSpPr>
        <p:spPr>
          <a:xfrm>
            <a:off x="1360235" y="5541405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Freeform: Shape 5"/>
          <p:cNvSpPr/>
          <p:nvPr userDrawn="1"/>
        </p:nvSpPr>
        <p:spPr>
          <a:xfrm>
            <a:off x="5429027" y="393334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-1" fmla="*/ 2187388 w 4387647"/>
              <a:gd name="connsiteY0-2" fmla="*/ 0 h 5032188"/>
              <a:gd name="connsiteX1-3" fmla="*/ 4386729 w 4387647"/>
              <a:gd name="connsiteY1-4" fmla="*/ 1261035 h 5032188"/>
              <a:gd name="connsiteX2-5" fmla="*/ 4384192 w 4387647"/>
              <a:gd name="connsiteY2-6" fmla="*/ 3783287 h 5032188"/>
              <a:gd name="connsiteX3-7" fmla="*/ 2193365 w 4387647"/>
              <a:gd name="connsiteY3-8" fmla="*/ 5032188 h 5032188"/>
              <a:gd name="connsiteX4-9" fmla="*/ 0 w 4387647"/>
              <a:gd name="connsiteY4-10" fmla="*/ 3783106 h 5032188"/>
              <a:gd name="connsiteX5-11" fmla="*/ 0 w 4387647"/>
              <a:gd name="connsiteY5-12" fmla="*/ 1267012 h 5032188"/>
              <a:gd name="connsiteX6-13" fmla="*/ 2187388 w 4387647"/>
              <a:gd name="connsiteY6-14" fmla="*/ 0 h 50321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/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  <a:endParaRPr lang="en-US" noProof="0"/>
          </a:p>
          <a:p>
            <a:pPr lvl="1"/>
            <a:r>
              <a:rPr lang="en-US" noProof="0"/>
              <a:t>Second level</a:t>
            </a:r>
            <a:endParaRPr lang="en-US" noProof="0"/>
          </a:p>
          <a:p>
            <a:pPr lvl="2"/>
            <a:r>
              <a:rPr lang="en-US" noProof="0"/>
              <a:t>Third level</a:t>
            </a:r>
            <a:endParaRPr lang="en-US" noProof="0"/>
          </a:p>
          <a:p>
            <a:pPr lvl="3"/>
            <a:r>
              <a:rPr lang="en-US" noProof="0"/>
              <a:t>Fourth level</a:t>
            </a:r>
            <a:endParaRPr lang="en-US" noProof="0"/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914400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7345" indent="-347345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31520" indent="-347345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97280" indent="-347345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463040" indent="-347345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-347345" algn="l" defTabSz="9144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7485" y="167149"/>
            <a:ext cx="7669160" cy="1366684"/>
          </a:xfrm>
        </p:spPr>
        <p:txBody>
          <a:bodyPr lIns="0" anchor="b" anchorCtr="0">
            <a:normAutofit fontScale="90000"/>
          </a:bodyPr>
          <a:lstStyle/>
          <a:p>
            <a:r>
              <a:rPr lang="en-US" dirty="0"/>
              <a:t>IPL ANALYSIS DASHBOARD</a:t>
            </a:r>
            <a:br>
              <a:rPr lang="en-US" dirty="0"/>
            </a:br>
            <a:r>
              <a:rPr lang="en-US" dirty="0"/>
              <a:t>          (2008-2025)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8"/>
          </p:nvPr>
        </p:nvSpPr>
        <p:spPr>
          <a:xfrm>
            <a:off x="1248698" y="4149214"/>
            <a:ext cx="4924794" cy="855405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MOUNIKA MARADAPU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Placeholder 19" descr="Two people looking at a laptop at a table"/>
          <p:cNvPicPr>
            <a:picLocks noGrp="1" noChangeAspect="1"/>
          </p:cNvPicPr>
          <p:nvPr>
            <p:ph type="pic" sz="quarter" idx="47"/>
          </p:nvPr>
        </p:nvPicPr>
        <p:blipFill>
          <a:blip r:embed="rId1"/>
          <a:srcRect l="23" r="23"/>
          <a:stretch>
            <a:fillRect/>
          </a:stretch>
        </p:blipFill>
        <p:spPr>
          <a:xfrm>
            <a:off x="6742557" y="821836"/>
            <a:ext cx="4405503" cy="5066346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>
          <a:xfrm>
            <a:off x="7275870" y="2015612"/>
            <a:ext cx="4154129" cy="1759975"/>
          </a:xfrm>
        </p:spPr>
        <p:txBody>
          <a:bodyPr/>
          <a:lstStyle/>
          <a:p>
            <a:r>
              <a:rPr lang="en-US" dirty="0"/>
              <a:t>Thank you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2910349"/>
            <a:ext cx="4149213" cy="816078"/>
          </a:xfrm>
        </p:spPr>
        <p:txBody>
          <a:bodyPr anchor="t" anchorCtr="0"/>
          <a:lstStyle/>
          <a:p>
            <a:r>
              <a:rPr lang="en-US" dirty="0"/>
              <a:t>Project 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35"/>
          </p:nvPr>
        </p:nvSpPr>
        <p:spPr>
          <a:xfrm>
            <a:off x="766916" y="3726427"/>
            <a:ext cx="8102447" cy="2064774"/>
          </a:xfrm>
        </p:spPr>
        <p:txBody>
          <a:bodyPr anchor="t" anchorCtr="0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Comprehensive analysis of IPL seasons from 2008–2025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Interactive Power BI dashboard for insights &amp; storytelling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Designed for analytics, business, and sports insights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8464" y="1848464"/>
            <a:ext cx="5495446" cy="1140541"/>
          </a:xfrm>
        </p:spPr>
        <p:txBody>
          <a:bodyPr lIns="0" anchor="b" anchorCtr="0"/>
          <a:lstStyle/>
          <a:p>
            <a:r>
              <a:rPr lang="en-US" dirty="0"/>
              <a:t>Project Objectives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6117336" y="4090219"/>
            <a:ext cx="4910328" cy="2094270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Analyses team and player performance over seasons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Identify winning patterns and match-impact factors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Demonstrate real-world Power BI &amp; DAX skills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87295"/>
            <a:ext cx="5883910" cy="3383280"/>
          </a:xfrm>
          <a:noFill/>
        </p:spPr>
        <p:txBody>
          <a:bodyPr anchor="t" anchorCtr="0">
            <a:noAutofit/>
          </a:bodyPr>
          <a:lstStyle/>
          <a:p>
            <a:r>
              <a:rPr lang="en-US" dirty="0"/>
              <a:t>Key Insights from IPL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7252" y="3923071"/>
            <a:ext cx="11023496" cy="1799893"/>
          </a:xfrm>
          <a:noFill/>
        </p:spPr>
        <p:txBody>
          <a:bodyPr>
            <a:normAutofit/>
          </a:bodyPr>
          <a:lstStyle/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Season-wise trends in matches and wins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Top-performing teams and consistent players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Impact of toss decisions and match venues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2290916"/>
            <a:ext cx="6072993" cy="1138084"/>
          </a:xfrm>
        </p:spPr>
        <p:txBody>
          <a:bodyPr lIns="0" anchor="t" anchorCtr="0">
            <a:normAutofit fontScale="90000"/>
          </a:bodyPr>
          <a:lstStyle/>
          <a:p>
            <a:r>
              <a:rPr lang="en-IN" dirty="0"/>
              <a:t>Tools &amp; Technologies</a:t>
            </a:r>
            <a:br>
              <a:rPr lang="en-IN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1261872" y="3429000"/>
            <a:ext cx="5029200" cy="1949245"/>
          </a:xfrm>
        </p:spPr>
        <p:txBody>
          <a:bodyPr anchor="b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Power BI – Dashboard creation &amp; visualization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DAX – Measures and calculated KPIs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Data Cleaning &amp; Transformation techniques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Placeholder 11" descr="A person sitting at their deck and a person walking to their desk"/>
          <p:cNvPicPr>
            <a:picLocks noGrp="1" noChangeAspect="1"/>
          </p:cNvPicPr>
          <p:nvPr>
            <p:ph type="pic" sz="quarter" idx="47"/>
          </p:nvPr>
        </p:nvPicPr>
        <p:blipFill>
          <a:blip r:embed="rId1"/>
          <a:srcRect l="10" r="10"/>
          <a:stretch>
            <a:fillRect/>
          </a:stretch>
        </p:blipFill>
        <p:spPr>
          <a:xfrm>
            <a:off x="7493157" y="529148"/>
            <a:ext cx="4248873" cy="473113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65471" y="731520"/>
            <a:ext cx="4768645" cy="1470906"/>
          </a:xfrm>
        </p:spPr>
        <p:txBody>
          <a:bodyPr anchor="b" anchorCtr="0">
            <a:normAutofit/>
          </a:bodyPr>
          <a:lstStyle/>
          <a:p>
            <a:r>
              <a:rPr lang="en-IN" dirty="0"/>
              <a:t>Dashboard Features</a:t>
            </a:r>
            <a:br>
              <a:rPr lang="en-IN" dirty="0"/>
            </a:b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idx="1"/>
          </p:nvPr>
        </p:nvSpPr>
        <p:spPr>
          <a:xfrm>
            <a:off x="265471" y="2202425"/>
            <a:ext cx="4580849" cy="22319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Interactive slicers and filters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KPIs, charts, and comparative visuals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Placeholder for Power BI screenshots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Placeholder 11" descr="Three people having a discussion at a table"/>
          <p:cNvPicPr>
            <a:picLocks noGrp="1" noChangeAspect="1"/>
          </p:cNvPicPr>
          <p:nvPr>
            <p:ph type="pic" sz="quarter" idx="54"/>
          </p:nvPr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" contrast="3000"/>
                    </a14:imgEffect>
                    <a14:imgEffect>
                      <a14:colorTemperature colorTemp="7753"/>
                    </a14:imgEffect>
                    <a14:imgEffect>
                      <a14:saturation sat="133000"/>
                    </a14:imgEffect>
                  </a14:imgLayer>
                </a14:imgProps>
              </a:ext>
            </a:extLst>
          </a:blip>
          <a:srcRect l="18665" r="18665"/>
          <a:stretch>
            <a:fillRect/>
          </a:stretch>
        </p:blipFill>
        <p:spPr>
          <a:xfrm>
            <a:off x="5745002" y="0"/>
            <a:ext cx="6446999" cy="6858000"/>
          </a:xfrm>
        </p:spPr>
      </p:pic>
      <p:sp>
        <p:nvSpPr>
          <p:cNvPr id="9" name="Slide Number Placeholder 13"/>
          <p:cNvSpPr txBox="1"/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/>
          <p:cNvSpPr>
            <a:spLocks noGrp="1"/>
          </p:cNvSpPr>
          <p:nvPr>
            <p:ph type="title"/>
          </p:nvPr>
        </p:nvSpPr>
        <p:spPr>
          <a:xfrm>
            <a:off x="914400" y="1060704"/>
            <a:ext cx="7132320" cy="1773936"/>
          </a:xfrm>
        </p:spPr>
        <p:txBody>
          <a:bodyPr/>
          <a:lstStyle/>
          <a:p>
            <a:r>
              <a:rPr lang="en-IN" dirty="0"/>
              <a:t>Charts &amp; Visual Placeholders</a:t>
            </a:r>
            <a:br>
              <a:rPr lang="en-IN" dirty="0"/>
            </a:br>
            <a:endParaRPr lang="en-US" dirty="0"/>
          </a:p>
        </p:txBody>
      </p:sp>
      <p:sp>
        <p:nvSpPr>
          <p:cNvPr id="43" name="Text Placeholder 42"/>
          <p:cNvSpPr>
            <a:spLocks noGrp="1"/>
          </p:cNvSpPr>
          <p:nvPr>
            <p:ph idx="1"/>
          </p:nvPr>
        </p:nvSpPr>
        <p:spPr>
          <a:xfrm>
            <a:off x="914400" y="3108960"/>
            <a:ext cx="5433060" cy="265176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Team performance comparison chart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Top players statistics chart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Venue &amp; toss impact visualizations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/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44" name="Text Placeholder 43"/>
          <p:cNvSpPr>
            <a:spLocks noGrp="1"/>
          </p:cNvSpPr>
          <p:nvPr>
            <p:ph idx="56"/>
          </p:nvPr>
        </p:nvSpPr>
        <p:spPr>
          <a:xfrm>
            <a:off x="3903406" y="4493342"/>
            <a:ext cx="4143314" cy="130395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1" name="Slide Number Placeholder 13"/>
          <p:cNvSpPr txBox="1"/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0510" y="1347019"/>
            <a:ext cx="4441188" cy="2241755"/>
          </a:xfrm>
        </p:spPr>
        <p:txBody>
          <a:bodyPr/>
          <a:lstStyle/>
          <a:p>
            <a:r>
              <a:rPr lang="en-IN" dirty="0"/>
              <a:t>Future Scope</a:t>
            </a:r>
            <a:br>
              <a:rPr lang="en-IN" dirty="0"/>
            </a:br>
            <a:endParaRPr lang="en-US" dirty="0"/>
          </a:p>
        </p:txBody>
      </p:sp>
      <p:pic>
        <p:nvPicPr>
          <p:cNvPr id="5" name="Picture Placeholder 4" descr="A person looking at a person who is looking at a computer screen"/>
          <p:cNvPicPr>
            <a:picLocks noGrp="1" noChangeAspect="1"/>
          </p:cNvPicPr>
          <p:nvPr>
            <p:ph type="pic" sz="quarter" idx="48"/>
          </p:nvPr>
        </p:nvPicPr>
        <p:blipFill>
          <a:blip r:embed="rId1"/>
          <a:srcRect t="11651" b="11651"/>
          <a:stretch>
            <a:fillRect/>
          </a:stretch>
        </p:blipFill>
        <p:spPr>
          <a:xfrm>
            <a:off x="914400" y="539496"/>
            <a:ext cx="5025207" cy="5779008"/>
          </a:xfrm>
        </p:spPr>
      </p:pic>
      <p:sp>
        <p:nvSpPr>
          <p:cNvPr id="6" name="TextBox 5"/>
          <p:cNvSpPr txBox="1"/>
          <p:nvPr/>
        </p:nvSpPr>
        <p:spPr>
          <a:xfrm>
            <a:off x="6710680" y="2967355"/>
            <a:ext cx="5154930" cy="9220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Predictive analytics using machine learning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IPL data integration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Advanced player and team comparisons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465576" y="1499616"/>
            <a:ext cx="7955280" cy="1335024"/>
          </a:xfrm>
        </p:spPr>
        <p:txBody>
          <a:bodyPr anchor="b" anchorCtr="0"/>
          <a:lstStyle/>
          <a:p>
            <a:r>
              <a:rPr lang="en-IN" dirty="0"/>
              <a:t>Conclusion</a:t>
            </a:r>
            <a:br>
              <a:rPr lang="en-IN" dirty="0"/>
            </a:b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idx="1"/>
          </p:nvPr>
        </p:nvSpPr>
        <p:spPr>
          <a:xfrm>
            <a:off x="3370498" y="2664542"/>
            <a:ext cx="7955280" cy="186061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Transforms raw IPL data into actionable insights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Highlights Power BI expertise and data storytelling skills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0"/>
          </p:nvPr>
        </p:nvSpPr>
        <p:spPr>
          <a:xfrm>
            <a:off x="11194169" y="6217920"/>
            <a:ext cx="458592" cy="365125"/>
          </a:xfrm>
        </p:spPr>
        <p:txBody>
          <a:bodyPr/>
          <a:lstStyle/>
          <a:p>
            <a:fld id="{47FEACEE-25B4-4A2D-B147-27296E36371D}" type="slidenum">
              <a:rPr lang="en-US" altLang="zh-CN" noProof="0" smtClean="0"/>
            </a:fld>
            <a:endParaRPr lang="en-US" altLang="zh-CN" noProof="0" dirty="0"/>
          </a:p>
        </p:txBody>
      </p:sp>
      <p:sp>
        <p:nvSpPr>
          <p:cNvPr id="15" name="Slide Number Placeholder 13"/>
          <p:cNvSpPr txBox="1"/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6">
      <a:majorFont>
        <a:latin typeface="Posterama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Microsoft YaHei" panose="020B0503020204020204" charset="-122"/>
            <a:cs typeface="Posterama" panose="020B0504020200020000" pitchFamily="34" charset="0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9897CAE-455D-42C9-A951-0C21BC122543}">
  <ds:schemaRefs/>
</ds:datastoreItem>
</file>

<file path=customXml/itemProps2.xml><?xml version="1.0" encoding="utf-8"?>
<ds:datastoreItem xmlns:ds="http://schemas.openxmlformats.org/officeDocument/2006/customXml" ds:itemID="{B0009351-EDD4-484E-ACD6-D50CCB137637}">
  <ds:schemaRefs/>
</ds:datastoreItem>
</file>

<file path=customXml/itemProps3.xml><?xml version="1.0" encoding="utf-8"?>
<ds:datastoreItem xmlns:ds="http://schemas.openxmlformats.org/officeDocument/2006/customXml" ds:itemID="{C8DB3C62-858A-4A01-AFEF-21E0BB8CE262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0</TotalTime>
  <Words>1203</Words>
  <Application>WPS Presentation</Application>
  <PresentationFormat>Widescreen</PresentationFormat>
  <Paragraphs>79</Paragraphs>
  <Slides>10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Posterama</vt:lpstr>
      <vt:lpstr>Yu Gothic UI</vt:lpstr>
      <vt:lpstr>Microsoft YaHei</vt:lpstr>
      <vt:lpstr>Posterama Text SemiBold</vt:lpstr>
      <vt:lpstr>Abadi</vt:lpstr>
      <vt:lpstr>Segoe Print</vt:lpstr>
      <vt:lpstr>Arial Unicode MS</vt:lpstr>
      <vt:lpstr>等线</vt:lpstr>
      <vt:lpstr>Arial Black</vt:lpstr>
      <vt:lpstr>Calibri</vt:lpstr>
      <vt:lpstr>Custom</vt:lpstr>
      <vt:lpstr>IPL ANALYSIS DASHBOARD           (2008-2025)</vt:lpstr>
      <vt:lpstr>Project Overview</vt:lpstr>
      <vt:lpstr>Project Objectives</vt:lpstr>
      <vt:lpstr>Key Insights from IPL Data</vt:lpstr>
      <vt:lpstr>Tools &amp; Technologies </vt:lpstr>
      <vt:lpstr>Dashboard Features </vt:lpstr>
      <vt:lpstr>Charts &amp; Visual Placeholders </vt:lpstr>
      <vt:lpstr>Future Scope </vt:lpstr>
      <vt:lpstr>Conclusion 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Maradapu Mounika</dc:creator>
  <cp:lastModifiedBy>Mounika Maradapu</cp:lastModifiedBy>
  <cp:revision>2</cp:revision>
  <dcterms:created xsi:type="dcterms:W3CDTF">2025-12-23T07:12:00Z</dcterms:created>
  <dcterms:modified xsi:type="dcterms:W3CDTF">2025-12-23T07:48:54Z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ICV">
    <vt:lpwstr>AA2967546FB94D029BD608062A3E2740_13</vt:lpwstr>
  </property>
  <property fmtid="{D5CDD505-2E9C-101B-9397-08002B2CF9AE}" pid="5" name="KSOProductBuildVer">
    <vt:lpwstr>1033-12.2.0.23196</vt:lpwstr>
  </property>
</Properties>
</file>